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97" r:id="rId3"/>
    <p:sldId id="441" r:id="rId5"/>
    <p:sldId id="442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7" r:id="rId17"/>
    <p:sldId id="456" r:id="rId18"/>
    <p:sldId id="445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</p:sldIdLst>
  <p:sldSz cx="12192000" cy="6858000"/>
  <p:notesSz cx="7103745" cy="10234295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6" y="108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 完成后关闭编辑母版即可。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dir="u"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GIF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.GIF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9.GI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59661" y="2400301"/>
            <a:ext cx="7672678" cy="861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优化器总结</a:t>
            </a:r>
            <a:endParaRPr lang="zh-CN" altLang="en-US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9" name="图片 8" descr="猎维logo灰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870" y="251460"/>
            <a:ext cx="1921510" cy="7264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96081" y="3446596"/>
            <a:ext cx="7199838" cy="6047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pytorch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Adam(</a:t>
            </a:r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AMSGrad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61328"/>
            <a:ext cx="5696168" cy="53343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48" y="1694576"/>
            <a:ext cx="5650342" cy="4010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Adamax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276249"/>
            <a:ext cx="5293576" cy="582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Nadam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38079"/>
          <a:stretch>
            <a:fillRect/>
          </a:stretch>
        </p:blipFill>
        <p:spPr>
          <a:xfrm>
            <a:off x="1979295" y="1975485"/>
            <a:ext cx="8998585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SparseAdam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25" y="770890"/>
            <a:ext cx="5983421" cy="514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AdamW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9" y="1039552"/>
            <a:ext cx="4750702" cy="4778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62" y="2435473"/>
            <a:ext cx="5086350" cy="181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77192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L-BFGS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Limited-memory </a:t>
            </a:r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Broyden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–Fletcher–Goldfarb–</a:t>
            </a:r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Shanno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35" y="1287767"/>
            <a:ext cx="5030249" cy="4946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06" y="1929468"/>
            <a:ext cx="4442959" cy="3962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常用优化器对比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438275"/>
            <a:ext cx="5143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收敛可视化对比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有鞍点的收敛对比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收敛速度对比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667898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 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（实现随机梯度下降算法（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nesterov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可选））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1885379"/>
            <a:ext cx="4896656" cy="3721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23" y="1885380"/>
            <a:ext cx="5037782" cy="3721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的学习率衰减策略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92" y="916495"/>
            <a:ext cx="6035616" cy="5121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指数衰减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614362"/>
            <a:ext cx="6619875" cy="562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固定步长衰减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54828" y="1815194"/>
            <a:ext cx="810236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optimizer_StepLR = torch.optim.SGD(net.parameters(),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StepLR = torch.optim.lr_scheduler.StepLR(optimizer_StepLR,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step_size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=step_size,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28" y="1224644"/>
            <a:ext cx="6600825" cy="59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28" y="2405744"/>
            <a:ext cx="6724650" cy="3609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多步长衰减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26" y="583607"/>
            <a:ext cx="5906819" cy="5651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余弦退火衰减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52712" y="1969877"/>
            <a:ext cx="825578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optimizer_CosineLR = torch.optim.SGD(net.parameters(),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CosineLR = torch.optim.lr_scheduler.CosineAnnealingLR(optimizer_CosineLR,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T_max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eta_min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256401"/>
            <a:ext cx="6886575" cy="638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10" y="2506843"/>
            <a:ext cx="6291807" cy="365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使用动量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(Momentum)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的随机梯度下降法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01" y="1971937"/>
            <a:ext cx="6477000" cy="262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使用牛顿加速度（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NAG, </a:t>
            </a:r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Nesterov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accelerated gradient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）的随机梯度下降法（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38325"/>
            <a:ext cx="6400800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ASGD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（随机平均梯度下降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(Averaged Stochastic Gradient Descent)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73" y="1053861"/>
            <a:ext cx="5409763" cy="5180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AdaGrad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824" y="619006"/>
            <a:ext cx="5283971" cy="5479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AdaDelta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35" y="767910"/>
            <a:ext cx="5738550" cy="5418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1721485"/>
            <a:ext cx="4634865" cy="127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Rprop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（弹性反向传播）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5" y="1721446"/>
            <a:ext cx="6353175" cy="2257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60" y="1392573"/>
            <a:ext cx="4834505" cy="388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Mean Square Prop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，均方根传递）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1833562"/>
            <a:ext cx="6172200" cy="3190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24" y="770890"/>
            <a:ext cx="4584636" cy="5280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945333d6-f81d-4dd9-9b97-0c35c670a1bd"/>
  <p:tag name="COMMONDATA" val="eyJoZGlkIjoiYzYzNThhZWI2NjE4YjE5ZmQ1OGQ4NGM1YmQ0OTYwNz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WPS 演示</Application>
  <PresentationFormat>宽屏</PresentationFormat>
  <Paragraphs>54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wangyun</cp:lastModifiedBy>
  <cp:revision>689</cp:revision>
  <dcterms:created xsi:type="dcterms:W3CDTF">2018-08-28T02:44:00Z</dcterms:created>
  <dcterms:modified xsi:type="dcterms:W3CDTF">2023-07-30T08:55:13Z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AF6D7A983E9648A9B53245475A9EB4C1</vt:lpwstr>
  </property>
</Properties>
</file>